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2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0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5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7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7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8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36F5-C34B-874C-86BC-5FE1F80C4025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1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636F5-C34B-874C-86BC-5FE1F80C4025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87BD6-059F-BF4F-987A-922E4CEFA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4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60"/>
          <a:stretch/>
        </p:blipFill>
        <p:spPr>
          <a:xfrm>
            <a:off x="10245633" y="1282889"/>
            <a:ext cx="1916848" cy="22791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32" y="1282888"/>
            <a:ext cx="1365997" cy="22791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28" y="1282888"/>
            <a:ext cx="4054205" cy="22791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0" r="20867"/>
          <a:stretch/>
        </p:blipFill>
        <p:spPr>
          <a:xfrm>
            <a:off x="4396364" y="1282888"/>
            <a:ext cx="1895662" cy="22791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" y="1282888"/>
            <a:ext cx="3038902" cy="227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1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Salge</dc:creator>
  <cp:lastModifiedBy>Carolina Salge</cp:lastModifiedBy>
  <cp:revision>3</cp:revision>
  <dcterms:created xsi:type="dcterms:W3CDTF">2017-07-19T03:50:29Z</dcterms:created>
  <dcterms:modified xsi:type="dcterms:W3CDTF">2017-07-19T04:17:58Z</dcterms:modified>
</cp:coreProperties>
</file>