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 snapToGrid="0" snapToObjects="1">
      <p:cViewPr varScale="1">
        <p:scale>
          <a:sx n="94" d="100"/>
          <a:sy n="94" d="100"/>
        </p:scale>
        <p:origin x="7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36F5-C34B-874C-86BC-5FE1F80C4025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7BD6-059F-BF4F-987A-922E4CEFA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2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36F5-C34B-874C-86BC-5FE1F80C4025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7BD6-059F-BF4F-987A-922E4CEFA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01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36F5-C34B-874C-86BC-5FE1F80C4025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7BD6-059F-BF4F-987A-922E4CEFA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750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36F5-C34B-874C-86BC-5FE1F80C4025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7BD6-059F-BF4F-987A-922E4CEFA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72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36F5-C34B-874C-86BC-5FE1F80C4025}" type="datetimeFigureOut">
              <a:rPr lang="en-US" smtClean="0"/>
              <a:t>7/19/17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7BD6-059F-BF4F-987A-922E4CEFA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176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36F5-C34B-874C-86BC-5FE1F80C4025}" type="datetimeFigureOut">
              <a:rPr lang="en-US" smtClean="0"/>
              <a:t>7/19/17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7BD6-059F-BF4F-987A-922E4CEFA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08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36F5-C34B-874C-86BC-5FE1F80C4025}" type="datetimeFigureOut">
              <a:rPr lang="en-US" smtClean="0"/>
              <a:t>7/19/17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7BD6-059F-BF4F-987A-922E4CEFA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066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36F5-C34B-874C-86BC-5FE1F80C4025}" type="datetimeFigureOut">
              <a:rPr lang="en-US" smtClean="0"/>
              <a:t>7/19/17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7BD6-059F-BF4F-987A-922E4CEFA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07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36F5-C34B-874C-86BC-5FE1F80C4025}" type="datetimeFigureOut">
              <a:rPr lang="en-US" smtClean="0"/>
              <a:t>7/19/17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7BD6-059F-BF4F-987A-922E4CEFA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82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36F5-C34B-874C-86BC-5FE1F80C4025}" type="datetimeFigureOut">
              <a:rPr lang="en-US" smtClean="0"/>
              <a:t>7/19/17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7BD6-059F-BF4F-987A-922E4CEFA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636F5-C34B-874C-86BC-5FE1F80C4025}" type="datetimeFigureOut">
              <a:rPr lang="en-US" smtClean="0"/>
              <a:t>7/19/17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C87BD6-059F-BF4F-987A-922E4CEFA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1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7636F5-C34B-874C-86BC-5FE1F80C4025}" type="datetimeFigureOut">
              <a:rPr lang="en-US" smtClean="0"/>
              <a:t>7/18/17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87BD6-059F-BF4F-987A-922E4CEFA2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4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960"/>
          <a:stretch/>
        </p:blipFill>
        <p:spPr>
          <a:xfrm>
            <a:off x="10245633" y="1282889"/>
            <a:ext cx="1916848" cy="227917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132" y="1282888"/>
            <a:ext cx="1365997" cy="227917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428" y="1282888"/>
            <a:ext cx="4054205" cy="227917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10" r="20867"/>
          <a:stretch/>
        </p:blipFill>
        <p:spPr>
          <a:xfrm>
            <a:off x="4396364" y="1282888"/>
            <a:ext cx="1895662" cy="22791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9" y="1282888"/>
            <a:ext cx="3038902" cy="227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514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Carolina Salge</dc:creator>
  <cp:lastModifiedBy>Carolina Salge</cp:lastModifiedBy>
  <cp:revision>3</cp:revision>
  <dcterms:created xsi:type="dcterms:W3CDTF">2017-07-19T03:50:29Z</dcterms:created>
  <dcterms:modified xsi:type="dcterms:W3CDTF">2017-07-19T04:17:58Z</dcterms:modified>
</cp:coreProperties>
</file>